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2" r:id="rId5"/>
  </p:sldMasterIdLst>
  <p:handoutMasterIdLst>
    <p:handoutMasterId r:id="rId11"/>
  </p:handoutMasterIdLst>
  <p:sldIdLst>
    <p:sldId id="258" r:id="rId6"/>
    <p:sldId id="257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F4D"/>
    <a:srgbClr val="E4002B"/>
    <a:srgbClr val="003399"/>
    <a:srgbClr val="0066CC"/>
    <a:srgbClr val="1C2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A8B9EA-3426-4843-A5A5-246F6D415273}" v="10" dt="2025-02-12T09:11:13.4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6" autoAdjust="0"/>
    <p:restoredTop sz="94687" autoAdjust="0"/>
  </p:normalViewPr>
  <p:slideViewPr>
    <p:cSldViewPr snapToGrid="0">
      <p:cViewPr varScale="1">
        <p:scale>
          <a:sx n="65" d="100"/>
          <a:sy n="65" d="100"/>
        </p:scale>
        <p:origin x="90" y="61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54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rnara Orsola" userId="S::ofornara@lavoro.gov.it::d0ce46ff-683d-4947-aa00-4a2e8f562fae" providerId="AD" clId="Web-{00A8B9EA-3426-4843-A5A5-246F6D415273}"/>
    <pc:docChg chg="addSld delSld modSld sldOrd">
      <pc:chgData name="Fornara Orsola" userId="S::ofornara@lavoro.gov.it::d0ce46ff-683d-4947-aa00-4a2e8f562fae" providerId="AD" clId="Web-{00A8B9EA-3426-4843-A5A5-246F6D415273}" dt="2025-02-12T09:11:13.496" v="9"/>
      <pc:docMkLst>
        <pc:docMk/>
      </pc:docMkLst>
      <pc:sldChg chg="del">
        <pc:chgData name="Fornara Orsola" userId="S::ofornara@lavoro.gov.it::d0ce46ff-683d-4947-aa00-4a2e8f562fae" providerId="AD" clId="Web-{00A8B9EA-3426-4843-A5A5-246F6D415273}" dt="2025-02-12T09:10:44.776" v="0"/>
        <pc:sldMkLst>
          <pc:docMk/>
          <pc:sldMk cId="1021851891" sldId="256"/>
        </pc:sldMkLst>
      </pc:sldChg>
      <pc:sldChg chg="del">
        <pc:chgData name="Fornara Orsola" userId="S::ofornara@lavoro.gov.it::d0ce46ff-683d-4947-aa00-4a2e8f562fae" providerId="AD" clId="Web-{00A8B9EA-3426-4843-A5A5-246F6D415273}" dt="2025-02-12T09:10:48.198" v="1"/>
        <pc:sldMkLst>
          <pc:docMk/>
          <pc:sldMk cId="1206541482" sldId="259"/>
        </pc:sldMkLst>
      </pc:sldChg>
      <pc:sldChg chg="addSp delSp modSp add ord replId">
        <pc:chgData name="Fornara Orsola" userId="S::ofornara@lavoro.gov.it::d0ce46ff-683d-4947-aa00-4a2e8f562fae" providerId="AD" clId="Web-{00A8B9EA-3426-4843-A5A5-246F6D415273}" dt="2025-02-12T09:11:13.496" v="9"/>
        <pc:sldMkLst>
          <pc:docMk/>
          <pc:sldMk cId="458356021" sldId="262"/>
        </pc:sldMkLst>
        <pc:spChg chg="del">
          <ac:chgData name="Fornara Orsola" userId="S::ofornara@lavoro.gov.it::d0ce46ff-683d-4947-aa00-4a2e8f562fae" providerId="AD" clId="Web-{00A8B9EA-3426-4843-A5A5-246F6D415273}" dt="2025-02-12T09:11:07.918" v="7"/>
          <ac:spMkLst>
            <pc:docMk/>
            <pc:sldMk cId="458356021" sldId="262"/>
            <ac:spMk id="2" creationId="{37EBEF0D-0B1F-5487-E768-F770E7C9F1BE}"/>
          </ac:spMkLst>
        </pc:spChg>
        <pc:spChg chg="del">
          <ac:chgData name="Fornara Orsola" userId="S::ofornara@lavoro.gov.it::d0ce46ff-683d-4947-aa00-4a2e8f562fae" providerId="AD" clId="Web-{00A8B9EA-3426-4843-A5A5-246F6D415273}" dt="2025-02-12T09:10:58.527" v="4"/>
          <ac:spMkLst>
            <pc:docMk/>
            <pc:sldMk cId="458356021" sldId="262"/>
            <ac:spMk id="3" creationId="{27F6C760-5177-1051-CB28-483B80E72D97}"/>
          </ac:spMkLst>
        </pc:spChg>
        <pc:spChg chg="del">
          <ac:chgData name="Fornara Orsola" userId="S::ofornara@lavoro.gov.it::d0ce46ff-683d-4947-aa00-4a2e8f562fae" providerId="AD" clId="Web-{00A8B9EA-3426-4843-A5A5-246F6D415273}" dt="2025-02-12T09:11:00.902" v="5"/>
          <ac:spMkLst>
            <pc:docMk/>
            <pc:sldMk cId="458356021" sldId="262"/>
            <ac:spMk id="4" creationId="{61D8965A-01DF-B34D-6B12-7EB66F962A3C}"/>
          </ac:spMkLst>
        </pc:spChg>
        <pc:spChg chg="add del mod">
          <ac:chgData name="Fornara Orsola" userId="S::ofornara@lavoro.gov.it::d0ce46ff-683d-4947-aa00-4a2e8f562fae" providerId="AD" clId="Web-{00A8B9EA-3426-4843-A5A5-246F6D415273}" dt="2025-02-12T09:11:04.480" v="6"/>
          <ac:spMkLst>
            <pc:docMk/>
            <pc:sldMk cId="458356021" sldId="262"/>
            <ac:spMk id="6" creationId="{5B0A0F86-7C9B-4BD4-3955-9502ABD1E00E}"/>
          </ac:spMkLst>
        </pc:spChg>
        <pc:spChg chg="add del mod">
          <ac:chgData name="Fornara Orsola" userId="S::ofornara@lavoro.gov.it::d0ce46ff-683d-4947-aa00-4a2e8f562fae" providerId="AD" clId="Web-{00A8B9EA-3426-4843-A5A5-246F6D415273}" dt="2025-02-12T09:11:13.496" v="9"/>
          <ac:spMkLst>
            <pc:docMk/>
            <pc:sldMk cId="458356021" sldId="262"/>
            <ac:spMk id="8" creationId="{495702BD-D929-BC77-F9ED-809294BFAE7D}"/>
          </ac:spMkLst>
        </pc:spChg>
        <pc:spChg chg="add del mod">
          <ac:chgData name="Fornara Orsola" userId="S::ofornara@lavoro.gov.it::d0ce46ff-683d-4947-aa00-4a2e8f562fae" providerId="AD" clId="Web-{00A8B9EA-3426-4843-A5A5-246F6D415273}" dt="2025-02-12T09:11:10.918" v="8"/>
          <ac:spMkLst>
            <pc:docMk/>
            <pc:sldMk cId="458356021" sldId="262"/>
            <ac:spMk id="10" creationId="{33F1BCA6-13D1-39A1-5EB6-41BA87B7C598}"/>
          </ac:spMkLst>
        </pc:spChg>
      </pc:sldChg>
    </pc:docChg>
  </pc:docChgLst>
  <pc:docChgLst>
    <pc:chgData name="Natalie Chiaravalloti" userId="83a91ad3-c729-466c-8b7b-595e1d9cac40" providerId="ADAL" clId="{F0153610-F0C9-44DC-8E4B-5A38791A26A1}"/>
    <pc:docChg chg="undo redo custSel addSld delSld modSld sldOrd modMainMaster">
      <pc:chgData name="Natalie Chiaravalloti" userId="83a91ad3-c729-466c-8b7b-595e1d9cac40" providerId="ADAL" clId="{F0153610-F0C9-44DC-8E4B-5A38791A26A1}" dt="2024-10-31T11:35:41.107" v="557" actId="478"/>
      <pc:docMkLst>
        <pc:docMk/>
      </pc:docMkLst>
      <pc:sldChg chg="modSp new mod">
        <pc:chgData name="Natalie Chiaravalloti" userId="83a91ad3-c729-466c-8b7b-595e1d9cac40" providerId="ADAL" clId="{F0153610-F0C9-44DC-8E4B-5A38791A26A1}" dt="2024-10-30T17:30:22.663" v="273" actId="20577"/>
        <pc:sldMkLst>
          <pc:docMk/>
          <pc:sldMk cId="1021851891" sldId="256"/>
        </pc:sldMkLst>
      </pc:sldChg>
      <pc:sldChg chg="del">
        <pc:chgData name="Natalie Chiaravalloti" userId="83a91ad3-c729-466c-8b7b-595e1d9cac40" providerId="ADAL" clId="{F0153610-F0C9-44DC-8E4B-5A38791A26A1}" dt="2024-10-30T17:26:32.807" v="130" actId="47"/>
        <pc:sldMkLst>
          <pc:docMk/>
          <pc:sldMk cId="4273175012" sldId="256"/>
        </pc:sldMkLst>
      </pc:sldChg>
      <pc:sldChg chg="modSp add del mod">
        <pc:chgData name="Natalie Chiaravalloti" userId="83a91ad3-c729-466c-8b7b-595e1d9cac40" providerId="ADAL" clId="{F0153610-F0C9-44DC-8E4B-5A38791A26A1}" dt="2024-10-30T17:26:33.080" v="131" actId="47"/>
        <pc:sldMkLst>
          <pc:docMk/>
          <pc:sldMk cId="2833155353" sldId="257"/>
        </pc:sldMkLst>
      </pc:sldChg>
      <pc:sldChg chg="addSp modSp new mod">
        <pc:chgData name="Natalie Chiaravalloti" userId="83a91ad3-c729-466c-8b7b-595e1d9cac40" providerId="ADAL" clId="{F0153610-F0C9-44DC-8E4B-5A38791A26A1}" dt="2024-10-30T17:31:48.608" v="373" actId="20577"/>
        <pc:sldMkLst>
          <pc:docMk/>
          <pc:sldMk cId="3860356536" sldId="257"/>
        </pc:sldMkLst>
      </pc:sldChg>
      <pc:sldChg chg="modSp new mod ord">
        <pc:chgData name="Natalie Chiaravalloti" userId="83a91ad3-c729-466c-8b7b-595e1d9cac40" providerId="ADAL" clId="{F0153610-F0C9-44DC-8E4B-5A38791A26A1}" dt="2024-10-30T17:31:42.410" v="353"/>
        <pc:sldMkLst>
          <pc:docMk/>
          <pc:sldMk cId="1194277399" sldId="258"/>
        </pc:sldMkLst>
      </pc:sldChg>
      <pc:sldChg chg="del">
        <pc:chgData name="Natalie Chiaravalloti" userId="83a91ad3-c729-466c-8b7b-595e1d9cac40" providerId="ADAL" clId="{F0153610-F0C9-44DC-8E4B-5A38791A26A1}" dt="2024-10-30T17:26:33.413" v="133" actId="47"/>
        <pc:sldMkLst>
          <pc:docMk/>
          <pc:sldMk cId="3283838230" sldId="258"/>
        </pc:sldMkLst>
      </pc:sldChg>
      <pc:sldChg chg="add del">
        <pc:chgData name="Natalie Chiaravalloti" userId="83a91ad3-c729-466c-8b7b-595e1d9cac40" providerId="ADAL" clId="{F0153610-F0C9-44DC-8E4B-5A38791A26A1}" dt="2024-10-30T17:26:36.830" v="136" actId="47"/>
        <pc:sldMkLst>
          <pc:docMk/>
          <pc:sldMk cId="876415576" sldId="259"/>
        </pc:sldMkLst>
      </pc:sldChg>
      <pc:sldChg chg="new">
        <pc:chgData name="Natalie Chiaravalloti" userId="83a91ad3-c729-466c-8b7b-595e1d9cac40" providerId="ADAL" clId="{F0153610-F0C9-44DC-8E4B-5A38791A26A1}" dt="2024-10-30T17:26:59.210" v="144" actId="680"/>
        <pc:sldMkLst>
          <pc:docMk/>
          <pc:sldMk cId="1206541482" sldId="259"/>
        </pc:sldMkLst>
      </pc:sldChg>
      <pc:sldChg chg="new ord">
        <pc:chgData name="Natalie Chiaravalloti" userId="83a91ad3-c729-466c-8b7b-595e1d9cac40" providerId="ADAL" clId="{F0153610-F0C9-44DC-8E4B-5A38791A26A1}" dt="2024-10-30T17:27:09.122" v="149"/>
        <pc:sldMkLst>
          <pc:docMk/>
          <pc:sldMk cId="237552198" sldId="260"/>
        </pc:sldMkLst>
      </pc:sldChg>
      <pc:sldChg chg="new del">
        <pc:chgData name="Natalie Chiaravalloti" userId="83a91ad3-c729-466c-8b7b-595e1d9cac40" providerId="ADAL" clId="{F0153610-F0C9-44DC-8E4B-5A38791A26A1}" dt="2024-10-30T17:27:05.100" v="146" actId="47"/>
        <pc:sldMkLst>
          <pc:docMk/>
          <pc:sldMk cId="1820921882" sldId="260"/>
        </pc:sldMkLst>
      </pc:sldChg>
      <pc:sldChg chg="del">
        <pc:chgData name="Natalie Chiaravalloti" userId="83a91ad3-c729-466c-8b7b-595e1d9cac40" providerId="ADAL" clId="{F0153610-F0C9-44DC-8E4B-5A38791A26A1}" dt="2024-10-30T17:26:37.050" v="137" actId="47"/>
        <pc:sldMkLst>
          <pc:docMk/>
          <pc:sldMk cId="2435873802" sldId="260"/>
        </pc:sldMkLst>
      </pc:sldChg>
      <pc:sldChg chg="del">
        <pc:chgData name="Natalie Chiaravalloti" userId="83a91ad3-c729-466c-8b7b-595e1d9cac40" providerId="ADAL" clId="{F0153610-F0C9-44DC-8E4B-5A38791A26A1}" dt="2024-10-30T17:26:37.276" v="138" actId="47"/>
        <pc:sldMkLst>
          <pc:docMk/>
          <pc:sldMk cId="199635365" sldId="261"/>
        </pc:sldMkLst>
      </pc:sldChg>
      <pc:sldChg chg="addSp modSp new mod ord">
        <pc:chgData name="Natalie Chiaravalloti" userId="83a91ad3-c729-466c-8b7b-595e1d9cac40" providerId="ADAL" clId="{F0153610-F0C9-44DC-8E4B-5A38791A26A1}" dt="2024-10-30T17:33:07.534" v="452" actId="20577"/>
        <pc:sldMkLst>
          <pc:docMk/>
          <pc:sldMk cId="1951720836" sldId="261"/>
        </pc:sldMkLst>
      </pc:sldChg>
      <pc:sldChg chg="del">
        <pc:chgData name="Natalie Chiaravalloti" userId="83a91ad3-c729-466c-8b7b-595e1d9cac40" providerId="ADAL" clId="{F0153610-F0C9-44DC-8E4B-5A38791A26A1}" dt="2024-10-30T17:26:37.567" v="139" actId="47"/>
        <pc:sldMkLst>
          <pc:docMk/>
          <pc:sldMk cId="238616771" sldId="262"/>
        </pc:sldMkLst>
      </pc:sldChg>
      <pc:sldChg chg="del">
        <pc:chgData name="Natalie Chiaravalloti" userId="83a91ad3-c729-466c-8b7b-595e1d9cac40" providerId="ADAL" clId="{F0153610-F0C9-44DC-8E4B-5A38791A26A1}" dt="2024-10-30T17:26:38.045" v="140" actId="47"/>
        <pc:sldMkLst>
          <pc:docMk/>
          <pc:sldMk cId="1582969797" sldId="263"/>
        </pc:sldMkLst>
      </pc:sldChg>
      <pc:sldChg chg="del">
        <pc:chgData name="Natalie Chiaravalloti" userId="83a91ad3-c729-466c-8b7b-595e1d9cac40" providerId="ADAL" clId="{F0153610-F0C9-44DC-8E4B-5A38791A26A1}" dt="2024-10-30T17:26:33.270" v="132" actId="47"/>
        <pc:sldMkLst>
          <pc:docMk/>
          <pc:sldMk cId="3434547311" sldId="264"/>
        </pc:sldMkLst>
      </pc:sldChg>
      <pc:sldMasterChg chg="modSldLayout">
        <pc:chgData name="Natalie Chiaravalloti" userId="83a91ad3-c729-466c-8b7b-595e1d9cac40" providerId="ADAL" clId="{F0153610-F0C9-44DC-8E4B-5A38791A26A1}" dt="2024-10-31T11:35:41.107" v="557" actId="478"/>
        <pc:sldMasterMkLst>
          <pc:docMk/>
          <pc:sldMasterMk cId="3930079333" sldId="2147483648"/>
        </pc:sldMasterMkLst>
        <pc:sldLayoutChg chg="addSp delSp modSp mod">
          <pc:chgData name="Natalie Chiaravalloti" userId="83a91ad3-c729-466c-8b7b-595e1d9cac40" providerId="ADAL" clId="{F0153610-F0C9-44DC-8E4B-5A38791A26A1}" dt="2024-10-31T11:34:58.684" v="550" actId="692"/>
          <pc:sldLayoutMkLst>
            <pc:docMk/>
            <pc:sldMasterMk cId="3930079333" sldId="2147483648"/>
            <pc:sldLayoutMk cId="3412521557" sldId="2147483649"/>
          </pc:sldLayoutMkLst>
        </pc:sldLayoutChg>
        <pc:sldLayoutChg chg="addSp delSp modSp mod">
          <pc:chgData name="Natalie Chiaravalloti" userId="83a91ad3-c729-466c-8b7b-595e1d9cac40" providerId="ADAL" clId="{F0153610-F0C9-44DC-8E4B-5A38791A26A1}" dt="2024-10-31T11:35:08.487" v="552" actId="692"/>
          <pc:sldLayoutMkLst>
            <pc:docMk/>
            <pc:sldMasterMk cId="3930079333" sldId="2147483648"/>
            <pc:sldLayoutMk cId="2544638221" sldId="2147483650"/>
          </pc:sldLayoutMkLst>
        </pc:sldLayoutChg>
        <pc:sldLayoutChg chg="modSp mod">
          <pc:chgData name="Natalie Chiaravalloti" userId="83a91ad3-c729-466c-8b7b-595e1d9cac40" providerId="ADAL" clId="{F0153610-F0C9-44DC-8E4B-5A38791A26A1}" dt="2024-10-30T17:32:20.229" v="374" actId="166"/>
          <pc:sldLayoutMkLst>
            <pc:docMk/>
            <pc:sldMasterMk cId="3930079333" sldId="2147483648"/>
            <pc:sldLayoutMk cId="1686249610" sldId="2147483660"/>
          </pc:sldLayoutMkLst>
        </pc:sldLayoutChg>
        <pc:sldLayoutChg chg="modSp mod">
          <pc:chgData name="Natalie Chiaravalloti" userId="83a91ad3-c729-466c-8b7b-595e1d9cac40" providerId="ADAL" clId="{F0153610-F0C9-44DC-8E4B-5A38791A26A1}" dt="2024-10-31T11:34:00.498" v="527" actId="692"/>
          <pc:sldLayoutMkLst>
            <pc:docMk/>
            <pc:sldMasterMk cId="3930079333" sldId="2147483648"/>
            <pc:sldLayoutMk cId="3131531465" sldId="2147483664"/>
          </pc:sldLayoutMkLst>
        </pc:sldLayoutChg>
        <pc:sldLayoutChg chg="addSp delSp modSp mod">
          <pc:chgData name="Natalie Chiaravalloti" userId="83a91ad3-c729-466c-8b7b-595e1d9cac40" providerId="ADAL" clId="{F0153610-F0C9-44DC-8E4B-5A38791A26A1}" dt="2024-10-31T11:35:41.107" v="557" actId="478"/>
          <pc:sldLayoutMkLst>
            <pc:docMk/>
            <pc:sldMasterMk cId="3930079333" sldId="2147483648"/>
            <pc:sldLayoutMk cId="1714633091" sldId="2147483671"/>
          </pc:sldLayoutMkLst>
        </pc:sldLayoutChg>
        <pc:sldLayoutChg chg="delSp modSp mod">
          <pc:chgData name="Natalie Chiaravalloti" userId="83a91ad3-c729-466c-8b7b-595e1d9cac40" providerId="ADAL" clId="{F0153610-F0C9-44DC-8E4B-5A38791A26A1}" dt="2024-10-31T11:35:15.402" v="554" actId="692"/>
          <pc:sldLayoutMkLst>
            <pc:docMk/>
            <pc:sldMasterMk cId="3930079333" sldId="2147483648"/>
            <pc:sldLayoutMk cId="1022299589" sldId="214748368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83DEB0BE-CC2A-DB91-CD4A-9BFD611F891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7E9C523-8AD2-A643-07FD-4DB5D5F23F1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CC5676-DD2E-47D9-8135-1670A0978858}" type="datetimeFigureOut">
              <a:rPr lang="it-IT" smtClean="0"/>
              <a:t>12/02/2025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82A10B8-E4F5-8115-98D8-9847EC12796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40F5BE7-77ED-37CB-0664-CC058E9FC01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9C0AB-C5DB-46A9-8D37-DA018F1F3A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01104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 A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egnaposto testo 30">
            <a:extLst>
              <a:ext uri="{FF2B5EF4-FFF2-40B4-BE49-F238E27FC236}">
                <a16:creationId xmlns:a16="http://schemas.microsoft.com/office/drawing/2014/main" id="{40A6292A-F1E0-F945-7464-EF36E2DA30F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81062" y="5254625"/>
            <a:ext cx="5926683" cy="291618"/>
          </a:xfrm>
          <a:noFill/>
        </p:spPr>
        <p:txBody>
          <a:bodyPr wrap="square">
            <a:spAutoFit/>
          </a:bodyPr>
          <a:lstStyle>
            <a:lvl1pPr marL="0" indent="0">
              <a:buNone/>
              <a:defRPr lang="it-IT" sz="1400" kern="0" dirty="0" smtClean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228600" indent="0">
              <a:buNone/>
              <a:defRPr lang="it-IT" sz="1800" dirty="0" smtClean="0"/>
            </a:lvl2pPr>
            <a:lvl3pPr marL="685800" indent="0">
              <a:buNone/>
              <a:defRPr lang="it-IT" sz="1800" dirty="0" smtClean="0"/>
            </a:lvl3pPr>
            <a:lvl4pPr marL="1143000" indent="0">
              <a:buNone/>
              <a:defRPr lang="it-IT" dirty="0" smtClean="0"/>
            </a:lvl4pPr>
            <a:lvl5pPr marL="1600200" indent="0">
              <a:buNone/>
              <a:defRPr lang="it-IT" dirty="0"/>
            </a:lvl5pPr>
          </a:lstStyle>
          <a:p>
            <a:pPr marL="0" lvl="0">
              <a:tabLst>
                <a:tab pos="1710690" algn="l"/>
              </a:tabLst>
            </a:pPr>
            <a:r>
              <a:rPr lang="it-IT" dirty="0"/>
              <a:t>gg/mm/</a:t>
            </a:r>
            <a:r>
              <a:rPr lang="it-IT" dirty="0" err="1"/>
              <a:t>aaaa</a:t>
            </a:r>
            <a:endParaRPr lang="it-IT" dirty="0"/>
          </a:p>
        </p:txBody>
      </p:sp>
      <p:sp>
        <p:nvSpPr>
          <p:cNvPr id="21" name="Segnaposto testo 19">
            <a:extLst>
              <a:ext uri="{FF2B5EF4-FFF2-40B4-BE49-F238E27FC236}">
                <a16:creationId xmlns:a16="http://schemas.microsoft.com/office/drawing/2014/main" id="{6C8EB686-1317-573F-BE51-98B03F3F991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80844" y="2591752"/>
            <a:ext cx="5926902" cy="490904"/>
          </a:xfrm>
          <a:noFill/>
        </p:spPr>
        <p:txBody>
          <a:bodyPr wrap="square">
            <a:spAutoFit/>
          </a:bodyPr>
          <a:lstStyle>
            <a:lvl1pPr marL="0" indent="0">
              <a:buNone/>
              <a:defRPr lang="it-IT" kern="0" dirty="0" smtClean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228600" indent="0">
              <a:buNone/>
              <a:defRPr lang="it-IT" sz="1800" dirty="0" smtClean="0"/>
            </a:lvl2pPr>
            <a:lvl3pPr marL="685800" indent="0">
              <a:buNone/>
              <a:defRPr lang="it-IT" sz="1800" dirty="0" smtClean="0"/>
            </a:lvl3pPr>
            <a:lvl4pPr marL="1143000" indent="0">
              <a:buNone/>
              <a:defRPr lang="it-IT" dirty="0" smtClean="0"/>
            </a:lvl4pPr>
            <a:lvl5pPr marL="1600200" indent="0">
              <a:buNone/>
              <a:defRPr lang="it-IT" dirty="0"/>
            </a:lvl5pPr>
          </a:lstStyle>
          <a:p>
            <a:pPr marL="0" lvl="0">
              <a:tabLst>
                <a:tab pos="1710690" algn="l"/>
              </a:tabLst>
            </a:pPr>
            <a:r>
              <a:rPr lang="it-IT" dirty="0"/>
              <a:t>Sottotitolo presentazione </a:t>
            </a:r>
          </a:p>
        </p:txBody>
      </p:sp>
      <p:sp>
        <p:nvSpPr>
          <p:cNvPr id="29" name="Segnaposto testo 27">
            <a:extLst>
              <a:ext uri="{FF2B5EF4-FFF2-40B4-BE49-F238E27FC236}">
                <a16:creationId xmlns:a16="http://schemas.microsoft.com/office/drawing/2014/main" id="{24984642-9D8F-47AD-B701-5605797C32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81063" y="1794121"/>
            <a:ext cx="10515600" cy="775597"/>
          </a:xfr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marL="0" indent="0">
              <a:buNone/>
              <a:defRPr lang="it-IT" sz="4800" b="1" i="0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457200" lvl="0" indent="-685800">
              <a:spcBef>
                <a:spcPct val="0"/>
              </a:spcBef>
              <a:tabLst>
                <a:tab pos="1710690" algn="l"/>
              </a:tabLst>
            </a:pPr>
            <a:r>
              <a:rPr lang="it-IT" dirty="0"/>
              <a:t>Titolo presentazione </a:t>
            </a:r>
          </a:p>
        </p:txBody>
      </p:sp>
      <p:pic>
        <p:nvPicPr>
          <p:cNvPr id="2" name="Elemento grafico 1">
            <a:extLst>
              <a:ext uri="{FF2B5EF4-FFF2-40B4-BE49-F238E27FC236}">
                <a16:creationId xmlns:a16="http://schemas.microsoft.com/office/drawing/2014/main" id="{DA076449-24E2-A79B-F3DF-C032E3604F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36" t="-244" r="-4526" b="-4120"/>
          <a:stretch/>
        </p:blipFill>
        <p:spPr>
          <a:xfrm>
            <a:off x="5991367" y="245660"/>
            <a:ext cx="6200633" cy="6612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521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6748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 B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9120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 C">
    <p:bg>
      <p:bgPr>
        <a:solidFill>
          <a:srgbClr val="0066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5469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DD2C6F-A23C-45DE-717D-BA2A4CB102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9B4597C-53E2-ADD4-84F2-5A651B1026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3E2D99C-4B1C-3DE9-3C82-E511D97DB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FBB6-A16D-458C-B357-09FE97B5E996}" type="datetimeFigureOut">
              <a:rPr lang="it-IT" smtClean="0"/>
              <a:t>12/02/2025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14C7C6-D61A-E94E-4C0D-48A5CEC89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842F8B-E9FF-45F1-1A58-65057A7B5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C9ECB-C86A-4537-9FA9-BD6B58C69E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2755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20183E-6CC6-1598-D2AC-DF4F886CE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7D121E-60D8-E759-C901-719812722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3E3649C-F838-3E7E-8A6F-B697D6E75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FBB6-A16D-458C-B357-09FE97B5E996}" type="datetimeFigureOut">
              <a:rPr lang="it-IT" smtClean="0"/>
              <a:t>12/02/2025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A1EDB4-328F-D04F-9E53-1BAB6AD9F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F2630A-91CE-A541-8F7E-895E3FBF7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C9ECB-C86A-4537-9FA9-BD6B58C69E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89681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62050F-6905-2A42-E649-497064B53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5558F08-D7E9-2E57-ACE0-4C9F118303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018CD58-DFD4-9951-5972-D37D04B05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FBB6-A16D-458C-B357-09FE97B5E996}" type="datetimeFigureOut">
              <a:rPr lang="it-IT" smtClean="0"/>
              <a:t>12/02/2025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668AFC8-617D-B030-DD8C-DD3454831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086853E-9FAE-2E19-FFEF-7A6801A62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C9ECB-C86A-4537-9FA9-BD6B58C69E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0655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793E96-1960-B7D6-6335-16BBA8532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24CECD-AA61-A072-2681-9DA978E859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B3B32FE-1A8B-93A0-FB42-A98521902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48A104A-E895-CB99-B97E-770E6893E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FBB6-A16D-458C-B357-09FE97B5E996}" type="datetimeFigureOut">
              <a:rPr lang="it-IT" smtClean="0"/>
              <a:t>12/02/2025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D497512-9D64-15E5-CAAE-13B1E5FDA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D578BD3-71CD-3FC4-E8D5-C728DD8C8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C9ECB-C86A-4537-9FA9-BD6B58C69E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05841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0DEAAA-2DFA-B5C6-EB9E-652F2131E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4DD26D9-6CD3-9B0B-DC8E-E5746DFDF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AF74606-225E-8000-AC74-BB9701723D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09CF19D-B075-E25C-767C-B9946800BD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C0B0697-E31E-6EEC-4D20-E6BF174D3C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684B4B5-9AB0-D613-E337-612105F13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FBB6-A16D-458C-B357-09FE97B5E996}" type="datetimeFigureOut">
              <a:rPr lang="it-IT" smtClean="0"/>
              <a:t>12/02/2025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B968480-7ED1-9468-A6F1-DD6415ECF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F3A540E-BCEA-585C-CE33-4BBA34C3C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C9ECB-C86A-4537-9FA9-BD6B58C69E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58954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127BE5-6335-ABA2-A99C-8085F0874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A05678A-1A46-0C0F-9D9B-B6AB80F26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FBB6-A16D-458C-B357-09FE97B5E996}" type="datetimeFigureOut">
              <a:rPr lang="it-IT" smtClean="0"/>
              <a:t>12/02/2025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F0F7018-15B9-09F8-D4A2-D9AA82A0D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E3422A3-6826-60D5-D50D-899A6F05B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C9ECB-C86A-4537-9FA9-BD6B58C69E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67679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1695AEF-6970-B1B7-D51D-5BE10E7F6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FBB6-A16D-458C-B357-09FE97B5E996}" type="datetimeFigureOut">
              <a:rPr lang="it-IT" smtClean="0"/>
              <a:t>12/02/2025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6ECDF3C-45D5-F651-3354-36690318D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3F27517-5591-0390-398A-771ABAE58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C9ECB-C86A-4537-9FA9-BD6B58C69E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2713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 B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testo 27">
            <a:extLst>
              <a:ext uri="{FF2B5EF4-FFF2-40B4-BE49-F238E27FC236}">
                <a16:creationId xmlns:a16="http://schemas.microsoft.com/office/drawing/2014/main" id="{E2E90BA4-2711-8960-397D-DC8F0E2D174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81063" y="1552367"/>
            <a:ext cx="9786937" cy="775597"/>
          </a:xfr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marL="0" indent="0">
              <a:buNone/>
              <a:defRPr lang="it-IT" sz="4800" b="1" i="0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457200" lvl="0" indent="-685800">
              <a:spcBef>
                <a:spcPct val="0"/>
              </a:spcBef>
              <a:tabLst>
                <a:tab pos="1710690" algn="l"/>
              </a:tabLst>
            </a:pPr>
            <a:r>
              <a:rPr lang="it-IT" dirty="0"/>
              <a:t>TITOLO BANDO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CD850D49-1E25-A831-EF74-CDEF7906A591}"/>
              </a:ext>
            </a:extLst>
          </p:cNvPr>
          <p:cNvSpPr/>
          <p:nvPr userDrawn="1"/>
        </p:nvSpPr>
        <p:spPr>
          <a:xfrm>
            <a:off x="0" y="4088"/>
            <a:ext cx="12192000" cy="10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0F1BF887-8433-9C40-C564-C662ADBB2B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688" y="309371"/>
            <a:ext cx="6624931" cy="468000"/>
          </a:xfrm>
          <a:prstGeom prst="rect">
            <a:avLst/>
          </a:prstGeom>
        </p:spPr>
      </p:pic>
      <p:sp>
        <p:nvSpPr>
          <p:cNvPr id="21" name="Rettangolo 20">
            <a:extLst>
              <a:ext uri="{FF2B5EF4-FFF2-40B4-BE49-F238E27FC236}">
                <a16:creationId xmlns:a16="http://schemas.microsoft.com/office/drawing/2014/main" id="{D60637B5-4EA2-3A66-F92E-85DE5C35DB77}"/>
              </a:ext>
            </a:extLst>
          </p:cNvPr>
          <p:cNvSpPr/>
          <p:nvPr userDrawn="1"/>
        </p:nvSpPr>
        <p:spPr>
          <a:xfrm>
            <a:off x="0" y="5839480"/>
            <a:ext cx="12192000" cy="10185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7" name="Elemento grafico 26">
            <a:extLst>
              <a:ext uri="{FF2B5EF4-FFF2-40B4-BE49-F238E27FC236}">
                <a16:creationId xmlns:a16="http://schemas.microsoft.com/office/drawing/2014/main" id="{65A50C9B-8F23-BAAD-8685-41A9110062A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b="22374"/>
          <a:stretch/>
        </p:blipFill>
        <p:spPr>
          <a:xfrm>
            <a:off x="6256304" y="2260528"/>
            <a:ext cx="4242897" cy="3513146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AED14A8E-A56F-98A1-34F3-64D10FCBCFC4}"/>
              </a:ext>
            </a:extLst>
          </p:cNvPr>
          <p:cNvSpPr/>
          <p:nvPr userDrawn="1"/>
        </p:nvSpPr>
        <p:spPr>
          <a:xfrm>
            <a:off x="11751340" y="5713579"/>
            <a:ext cx="440662" cy="125905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2F2B568A-3D20-4AB7-6298-CCC7317FAD51}"/>
              </a:ext>
            </a:extLst>
          </p:cNvPr>
          <p:cNvSpPr/>
          <p:nvPr userDrawn="1"/>
        </p:nvSpPr>
        <p:spPr>
          <a:xfrm>
            <a:off x="11331609" y="5713576"/>
            <a:ext cx="440662" cy="1259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F00455B7-A942-0E2B-81BF-F0DBDFE08972}"/>
              </a:ext>
            </a:extLst>
          </p:cNvPr>
          <p:cNvSpPr/>
          <p:nvPr userDrawn="1"/>
        </p:nvSpPr>
        <p:spPr>
          <a:xfrm>
            <a:off x="10904939" y="5713584"/>
            <a:ext cx="440662" cy="125905"/>
          </a:xfrm>
          <a:prstGeom prst="rect">
            <a:avLst/>
          </a:prstGeom>
          <a:solidFill>
            <a:srgbClr val="009F4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46382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235388-7349-B278-3D12-FF8C778FC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1B4486-28BE-AA78-E9E1-BFAAA9C2E8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139BFE3-0A37-7181-8AAD-A17C715972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AB537D5-E6B3-71CD-677E-7A99E80E3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FBB6-A16D-458C-B357-09FE97B5E996}" type="datetimeFigureOut">
              <a:rPr lang="it-IT" smtClean="0"/>
              <a:t>12/02/2025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1B5DF4A-B3F9-3096-668C-39C809484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054EEEB-4859-F378-7037-C22C6A75E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C9ECB-C86A-4537-9FA9-BD6B58C69E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94779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6FFC56-EF14-1BC7-B886-02DA71846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1ED3C58-6A1E-4AC2-DC22-F69F97677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8031D2F-6028-8EA4-493B-D4DCCC3591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6DFD957-3FB7-25A2-90AF-E42BDB53A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FBB6-A16D-458C-B357-09FE97B5E996}" type="datetimeFigureOut">
              <a:rPr lang="it-IT" smtClean="0"/>
              <a:t>12/02/2025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13518E9-89AB-267F-0791-61E3D6164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9AC6004-9B23-4E6F-C0CD-59D4F83D2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C9ECB-C86A-4537-9FA9-BD6B58C69E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95486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258CF3-3213-D2D5-4C2E-8B6160380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7F6B8CD-90D5-C002-F4BB-BA867916FA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33F1E5B-F258-813A-00EE-9CEDD4856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FBB6-A16D-458C-B357-09FE97B5E996}" type="datetimeFigureOut">
              <a:rPr lang="it-IT" smtClean="0"/>
              <a:t>12/02/2025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49FDFC-E93C-5A3A-0E30-8A110C01A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4BD6E83-2AA1-2ABB-45BA-433965C46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C9ECB-C86A-4537-9FA9-BD6B58C69E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65201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F838D2F-2A96-E823-B7E6-FD599918D6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3BA800E-430A-2058-650F-6FE378D85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598294C-639A-EEAC-11CE-26A5A6141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FBB6-A16D-458C-B357-09FE97B5E996}" type="datetimeFigureOut">
              <a:rPr lang="it-IT" smtClean="0"/>
              <a:t>12/02/2025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193B16D-2925-6551-CCC4-4946895D7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A14762B-2599-DF30-641B-D0A2CC091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C9ECB-C86A-4537-9FA9-BD6B58C69E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9618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po 17">
            <a:extLst>
              <a:ext uri="{FF2B5EF4-FFF2-40B4-BE49-F238E27FC236}">
                <a16:creationId xmlns:a16="http://schemas.microsoft.com/office/drawing/2014/main" id="{459FB71C-8B94-6B57-A9E6-A463E061A9D3}"/>
              </a:ext>
            </a:extLst>
          </p:cNvPr>
          <p:cNvGrpSpPr/>
          <p:nvPr userDrawn="1"/>
        </p:nvGrpSpPr>
        <p:grpSpPr>
          <a:xfrm>
            <a:off x="0" y="1080000"/>
            <a:ext cx="12192002" cy="4765068"/>
            <a:chOff x="-1" y="1171074"/>
            <a:chExt cx="12192002" cy="4765068"/>
          </a:xfrm>
        </p:grpSpPr>
        <p:sp>
          <p:nvSpPr>
            <p:cNvPr id="12" name="Rettangolo 11">
              <a:extLst>
                <a:ext uri="{FF2B5EF4-FFF2-40B4-BE49-F238E27FC236}">
                  <a16:creationId xmlns:a16="http://schemas.microsoft.com/office/drawing/2014/main" id="{5A98417C-F851-B057-869A-1C4C09C7FFC9}"/>
                </a:ext>
              </a:extLst>
            </p:cNvPr>
            <p:cNvSpPr/>
            <p:nvPr/>
          </p:nvSpPr>
          <p:spPr>
            <a:xfrm>
              <a:off x="-1" y="1171074"/>
              <a:ext cx="12192002" cy="4765068"/>
            </a:xfrm>
            <a:prstGeom prst="rect">
              <a:avLst/>
            </a:prstGeom>
            <a:solidFill>
              <a:srgbClr val="0033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pic>
          <p:nvPicPr>
            <p:cNvPr id="13" name="Elemento grafico 12">
              <a:extLst>
                <a:ext uri="{FF2B5EF4-FFF2-40B4-BE49-F238E27FC236}">
                  <a16:creationId xmlns:a16="http://schemas.microsoft.com/office/drawing/2014/main" id="{4AF707F1-9A64-1120-531E-B53B6B5DF7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b="22374"/>
            <a:stretch/>
          </p:blipFill>
          <p:spPr>
            <a:xfrm>
              <a:off x="6256303" y="2422994"/>
              <a:ext cx="4242897" cy="3513146"/>
            </a:xfrm>
            <a:prstGeom prst="rect">
              <a:avLst/>
            </a:prstGeom>
          </p:spPr>
        </p:pic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2CB4058C-E9B5-ED70-3D37-D0B09ED921EF}"/>
                </a:ext>
              </a:extLst>
            </p:cNvPr>
            <p:cNvGrpSpPr/>
            <p:nvPr/>
          </p:nvGrpSpPr>
          <p:grpSpPr>
            <a:xfrm>
              <a:off x="10904938" y="5804650"/>
              <a:ext cx="1287063" cy="125913"/>
              <a:chOff x="1142203" y="996365"/>
              <a:chExt cx="736028" cy="45722"/>
            </a:xfrm>
          </p:grpSpPr>
          <p:sp>
            <p:nvSpPr>
              <p:cNvPr id="9" name="Rettangolo 8">
                <a:extLst>
                  <a:ext uri="{FF2B5EF4-FFF2-40B4-BE49-F238E27FC236}">
                    <a16:creationId xmlns:a16="http://schemas.microsoft.com/office/drawing/2014/main" id="{712E617F-0F69-5744-DCDC-EFD390E11883}"/>
                  </a:ext>
                </a:extLst>
              </p:cNvPr>
              <p:cNvSpPr/>
              <p:nvPr/>
            </p:nvSpPr>
            <p:spPr>
              <a:xfrm>
                <a:off x="1626231" y="996366"/>
                <a:ext cx="252000" cy="45719"/>
              </a:xfrm>
              <a:prstGeom prst="rect">
                <a:avLst/>
              </a:prstGeom>
              <a:solidFill>
                <a:srgbClr val="E4002B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dirty="0"/>
              </a:p>
            </p:txBody>
          </p:sp>
          <p:sp>
            <p:nvSpPr>
              <p:cNvPr id="10" name="Rettangolo 9">
                <a:extLst>
                  <a:ext uri="{FF2B5EF4-FFF2-40B4-BE49-F238E27FC236}">
                    <a16:creationId xmlns:a16="http://schemas.microsoft.com/office/drawing/2014/main" id="{6952370D-4AA3-6CA8-D14D-80591FFFED30}"/>
                  </a:ext>
                </a:extLst>
              </p:cNvPr>
              <p:cNvSpPr/>
              <p:nvPr/>
            </p:nvSpPr>
            <p:spPr>
              <a:xfrm>
                <a:off x="1386201" y="996365"/>
                <a:ext cx="2520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13A437BE-5EE9-6804-5398-B67E2F71F30F}"/>
                  </a:ext>
                </a:extLst>
              </p:cNvPr>
              <p:cNvSpPr/>
              <p:nvPr/>
            </p:nvSpPr>
            <p:spPr>
              <a:xfrm>
                <a:off x="1142203" y="996368"/>
                <a:ext cx="252000" cy="45719"/>
              </a:xfrm>
              <a:prstGeom prst="rect">
                <a:avLst/>
              </a:prstGeom>
              <a:solidFill>
                <a:srgbClr val="009F4D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24" name="Segnaposto testo 30">
            <a:extLst>
              <a:ext uri="{FF2B5EF4-FFF2-40B4-BE49-F238E27FC236}">
                <a16:creationId xmlns:a16="http://schemas.microsoft.com/office/drawing/2014/main" id="{705E08D8-BE25-9827-CFE8-98414235779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80844" y="5254625"/>
            <a:ext cx="5926902" cy="286232"/>
          </a:xfrm>
          <a:noFill/>
        </p:spPr>
        <p:txBody>
          <a:bodyPr wrap="square">
            <a:spAutoFit/>
          </a:bodyPr>
          <a:lstStyle>
            <a:lvl1pPr marL="0" indent="0">
              <a:buNone/>
              <a:defRPr lang="it-IT" sz="1400" kern="0" dirty="0" smtClean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228600" indent="0">
              <a:buNone/>
              <a:defRPr lang="it-IT" sz="1800" dirty="0" smtClean="0"/>
            </a:lvl2pPr>
            <a:lvl3pPr marL="685800" indent="0">
              <a:buNone/>
              <a:defRPr lang="it-IT" sz="1800" dirty="0" smtClean="0"/>
            </a:lvl3pPr>
            <a:lvl4pPr marL="1143000" indent="0">
              <a:buNone/>
              <a:defRPr lang="it-IT" dirty="0" smtClean="0"/>
            </a:lvl4pPr>
            <a:lvl5pPr marL="1600200" indent="0">
              <a:buNone/>
              <a:defRPr lang="it-IT" dirty="0"/>
            </a:lvl5pPr>
          </a:lstStyle>
          <a:p>
            <a:pPr marL="0" lvl="0">
              <a:tabLst>
                <a:tab pos="1710690" algn="l"/>
              </a:tabLst>
            </a:pPr>
            <a:r>
              <a:rPr lang="it-IT" dirty="0"/>
              <a:t>gg/mm/</a:t>
            </a:r>
            <a:r>
              <a:rPr lang="it-IT" dirty="0" err="1"/>
              <a:t>aaaa</a:t>
            </a:r>
            <a:endParaRPr lang="it-IT" dirty="0"/>
          </a:p>
        </p:txBody>
      </p:sp>
      <p:sp>
        <p:nvSpPr>
          <p:cNvPr id="25" name="Segnaposto testo 19">
            <a:extLst>
              <a:ext uri="{FF2B5EF4-FFF2-40B4-BE49-F238E27FC236}">
                <a16:creationId xmlns:a16="http://schemas.microsoft.com/office/drawing/2014/main" id="{1DD8ABFA-1933-A4A6-DF88-2D57384CE6E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80843" y="2605400"/>
            <a:ext cx="10515599" cy="490904"/>
          </a:xfrm>
          <a:noFill/>
        </p:spPr>
        <p:txBody>
          <a:bodyPr wrap="square">
            <a:spAutoFit/>
          </a:bodyPr>
          <a:lstStyle>
            <a:lvl1pPr marL="0" indent="0">
              <a:buNone/>
              <a:defRPr lang="it-IT" kern="0" dirty="0" smtClean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228600" indent="0">
              <a:buNone/>
              <a:defRPr lang="it-IT" sz="1800" dirty="0" smtClean="0"/>
            </a:lvl2pPr>
            <a:lvl3pPr marL="685800" indent="0">
              <a:buNone/>
              <a:defRPr lang="it-IT" sz="1800" dirty="0" smtClean="0"/>
            </a:lvl3pPr>
            <a:lvl4pPr marL="1143000" indent="0">
              <a:buNone/>
              <a:defRPr lang="it-IT" dirty="0" smtClean="0"/>
            </a:lvl4pPr>
            <a:lvl5pPr marL="1600200" indent="0">
              <a:buNone/>
              <a:defRPr lang="it-IT" dirty="0"/>
            </a:lvl5pPr>
          </a:lstStyle>
          <a:p>
            <a:pPr marL="0" lvl="0">
              <a:tabLst>
                <a:tab pos="1710690" algn="l"/>
              </a:tabLst>
            </a:pPr>
            <a:r>
              <a:rPr lang="it-IT" dirty="0"/>
              <a:t>Sottotitolo presentazione </a:t>
            </a:r>
          </a:p>
        </p:txBody>
      </p:sp>
      <p:sp>
        <p:nvSpPr>
          <p:cNvPr id="26" name="Segnaposto testo 27">
            <a:extLst>
              <a:ext uri="{FF2B5EF4-FFF2-40B4-BE49-F238E27FC236}">
                <a16:creationId xmlns:a16="http://schemas.microsoft.com/office/drawing/2014/main" id="{8E611C7F-0B66-381F-6128-9F12828317A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81063" y="1794121"/>
            <a:ext cx="10515600" cy="775597"/>
          </a:xfr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marL="0" indent="0">
              <a:buNone/>
              <a:defRPr lang="it-IT" sz="4800" b="1" i="0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457200" lvl="0" indent="-685800">
              <a:spcBef>
                <a:spcPct val="0"/>
              </a:spcBef>
              <a:tabLst>
                <a:tab pos="1710690" algn="l"/>
              </a:tabLst>
            </a:pPr>
            <a:r>
              <a:rPr lang="it-IT" dirty="0"/>
              <a:t>Titolo presentazione</a:t>
            </a:r>
          </a:p>
        </p:txBody>
      </p:sp>
      <p:pic>
        <p:nvPicPr>
          <p:cNvPr id="27" name="Immagine 26">
            <a:extLst>
              <a:ext uri="{FF2B5EF4-FFF2-40B4-BE49-F238E27FC236}">
                <a16:creationId xmlns:a16="http://schemas.microsoft.com/office/drawing/2014/main" id="{C7574F52-96C9-DC28-09E3-B3AA7A8F0B5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688" y="309371"/>
            <a:ext cx="6624931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299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E4BD9034-28F1-7D01-9C8E-C713777114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424" y="511175"/>
            <a:ext cx="11293475" cy="522288"/>
          </a:xfrm>
        </p:spPr>
        <p:txBody>
          <a:bodyPr/>
          <a:lstStyle>
            <a:lvl1pPr>
              <a:defRPr b="1">
                <a:solidFill>
                  <a:srgbClr val="003399"/>
                </a:solidFill>
              </a:defRPr>
            </a:lvl1pPr>
          </a:lstStyle>
          <a:p>
            <a:pPr lvl="0"/>
            <a:r>
              <a:rPr lang="it-IT" dirty="0"/>
              <a:t>Indice</a:t>
            </a:r>
          </a:p>
        </p:txBody>
      </p:sp>
      <p:sp>
        <p:nvSpPr>
          <p:cNvPr id="12" name="Segnaposto testo 11">
            <a:extLst>
              <a:ext uri="{FF2B5EF4-FFF2-40B4-BE49-F238E27FC236}">
                <a16:creationId xmlns:a16="http://schemas.microsoft.com/office/drawing/2014/main" id="{97406413-C5AE-7D82-E449-042DB3A0CFD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9426" y="1230313"/>
            <a:ext cx="5616574" cy="4735512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1800"/>
            </a:lvl1pPr>
          </a:lstStyle>
          <a:p>
            <a:pPr lvl="0"/>
            <a:r>
              <a:rPr lang="en-US" dirty="0" err="1"/>
              <a:t>Elenco</a:t>
            </a:r>
            <a:r>
              <a:rPr lang="en-US" dirty="0"/>
              <a:t> 18 pt </a:t>
            </a:r>
          </a:p>
          <a:p>
            <a:pPr lvl="0"/>
            <a:r>
              <a:rPr lang="en-US" dirty="0" err="1"/>
              <a:t>Elenco</a:t>
            </a:r>
            <a:r>
              <a:rPr lang="en-US" dirty="0"/>
              <a:t> 18 pt 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dirty="0" err="1"/>
              <a:t>Elenco</a:t>
            </a:r>
            <a:r>
              <a:rPr lang="en-US" dirty="0"/>
              <a:t> 18 pt 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dirty="0" err="1"/>
              <a:t>Elenco</a:t>
            </a:r>
            <a:r>
              <a:rPr lang="en-US" dirty="0"/>
              <a:t> 18 pt 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dirty="0" err="1"/>
              <a:t>Elenco</a:t>
            </a:r>
            <a:r>
              <a:rPr lang="en-US" dirty="0"/>
              <a:t> 18 pt </a:t>
            </a:r>
          </a:p>
          <a:p>
            <a:pPr lvl="0"/>
            <a:endParaRPr lang="it-IT" dirty="0"/>
          </a:p>
        </p:txBody>
      </p:sp>
      <p:pic>
        <p:nvPicPr>
          <p:cNvPr id="2" name="Elemento grafico 1">
            <a:extLst>
              <a:ext uri="{FF2B5EF4-FFF2-40B4-BE49-F238E27FC236}">
                <a16:creationId xmlns:a16="http://schemas.microsoft.com/office/drawing/2014/main" id="{8B67A638-1BC5-9E2D-FC0D-41B6DFC613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490"/>
          <a:stretch/>
        </p:blipFill>
        <p:spPr>
          <a:xfrm>
            <a:off x="6641314" y="1417888"/>
            <a:ext cx="4242897" cy="4547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531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 Log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8DF2916B-FB50-0631-D66F-43CCF5D0F1F3}"/>
              </a:ext>
            </a:extLst>
          </p:cNvPr>
          <p:cNvSpPr/>
          <p:nvPr userDrawn="1"/>
        </p:nvSpPr>
        <p:spPr>
          <a:xfrm>
            <a:off x="0" y="5919537"/>
            <a:ext cx="12192000" cy="9384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Segnaposto testo 2">
            <a:extLst>
              <a:ext uri="{FF2B5EF4-FFF2-40B4-BE49-F238E27FC236}">
                <a16:creationId xmlns:a16="http://schemas.microsoft.com/office/drawing/2014/main" id="{AD68C52A-8FF7-D6EF-9FA6-6FB9F677A37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7838" y="490538"/>
            <a:ext cx="11295062" cy="509587"/>
          </a:xfrm>
        </p:spPr>
        <p:txBody>
          <a:bodyPr/>
          <a:lstStyle>
            <a:lvl1pPr>
              <a:defRPr b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1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1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1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it-IT" dirty="0"/>
              <a:t>Titolo capitolo 28 </a:t>
            </a:r>
            <a:r>
              <a:rPr lang="it-IT" dirty="0" err="1"/>
              <a:t>pt</a:t>
            </a:r>
            <a:endParaRPr lang="it-IT" dirty="0"/>
          </a:p>
        </p:txBody>
      </p:sp>
      <p:sp>
        <p:nvSpPr>
          <p:cNvPr id="9" name="Segnaposto testo 2">
            <a:extLst>
              <a:ext uri="{FF2B5EF4-FFF2-40B4-BE49-F238E27FC236}">
                <a16:creationId xmlns:a16="http://schemas.microsoft.com/office/drawing/2014/main" id="{0C88917D-76D1-EA58-11E2-4BA154601EB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7838" y="1018591"/>
            <a:ext cx="11295062" cy="458879"/>
          </a:xfrm>
        </p:spPr>
        <p:txBody>
          <a:bodyPr>
            <a:noAutofit/>
          </a:bodyPr>
          <a:lstStyle>
            <a:lvl1pPr>
              <a:defRPr sz="16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it-IT" dirty="0"/>
              <a:t>Sottotitolo capitolo 16 </a:t>
            </a:r>
            <a:r>
              <a:rPr lang="it-IT" dirty="0" err="1"/>
              <a:t>pt</a:t>
            </a:r>
            <a:r>
              <a:rPr lang="it-IT" dirty="0"/>
              <a:t> </a:t>
            </a:r>
          </a:p>
        </p:txBody>
      </p:sp>
      <p:sp>
        <p:nvSpPr>
          <p:cNvPr id="11" name="Segnaposto testo 2">
            <a:extLst>
              <a:ext uri="{FF2B5EF4-FFF2-40B4-BE49-F238E27FC236}">
                <a16:creationId xmlns:a16="http://schemas.microsoft.com/office/drawing/2014/main" id="{8097DCF5-79EB-980E-621B-A7C1B30A35A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7838" y="1477470"/>
            <a:ext cx="11295062" cy="509587"/>
          </a:xfrm>
        </p:spPr>
        <p:txBody>
          <a:bodyPr>
            <a:normAutofit/>
          </a:bodyPr>
          <a:lstStyle>
            <a:lvl1pPr>
              <a:defRPr sz="12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it-IT" dirty="0"/>
              <a:t>Corpo testo 12 </a:t>
            </a:r>
            <a:r>
              <a:rPr lang="it-IT" dirty="0" err="1"/>
              <a:t>pt</a:t>
            </a:r>
            <a:endParaRPr lang="it-IT"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81FA3FAD-B846-E1D6-B0B6-727F6205F8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334" y="6221772"/>
            <a:ext cx="4727933" cy="333992"/>
          </a:xfrm>
          <a:prstGeom prst="rect">
            <a:avLst/>
          </a:prstGeom>
        </p:spPr>
      </p:pic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E768EA8-4E94-4BB3-2B12-166E4FB1B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9700" y="6141617"/>
            <a:ext cx="2743200" cy="365125"/>
          </a:xfrm>
        </p:spPr>
        <p:txBody>
          <a:bodyPr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fld id="{DA785063-A0C2-40E0-8A21-F1D4E7965A3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624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 no log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E768EA8-4E94-4BB3-2B12-166E4FB1B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9700" y="6141617"/>
            <a:ext cx="2743200" cy="365125"/>
          </a:xfrm>
        </p:spPr>
        <p:txBody>
          <a:bodyPr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fld id="{DA785063-A0C2-40E0-8A21-F1D4E7965A36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Segnaposto testo 2">
            <a:extLst>
              <a:ext uri="{FF2B5EF4-FFF2-40B4-BE49-F238E27FC236}">
                <a16:creationId xmlns:a16="http://schemas.microsoft.com/office/drawing/2014/main" id="{F457FB2F-B6B3-23FF-CD0D-DC26998B2F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7838" y="490538"/>
            <a:ext cx="11295062" cy="509587"/>
          </a:xfrm>
        </p:spPr>
        <p:txBody>
          <a:bodyPr/>
          <a:lstStyle>
            <a:lvl1pPr>
              <a:defRPr b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1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1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1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it-IT" dirty="0"/>
              <a:t>Titolo capitolo 28 </a:t>
            </a:r>
            <a:r>
              <a:rPr lang="it-IT" dirty="0" err="1"/>
              <a:t>pt</a:t>
            </a: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00A7038-AEE5-FDBC-5219-122F54A59D9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7838" y="1018591"/>
            <a:ext cx="11295062" cy="458879"/>
          </a:xfrm>
        </p:spPr>
        <p:txBody>
          <a:bodyPr>
            <a:noAutofit/>
          </a:bodyPr>
          <a:lstStyle>
            <a:lvl1pPr>
              <a:defRPr sz="16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it-IT" dirty="0"/>
              <a:t>Sottotitolo capitolo 16 </a:t>
            </a:r>
            <a:r>
              <a:rPr lang="it-IT" dirty="0" err="1"/>
              <a:t>pt</a:t>
            </a:r>
            <a:r>
              <a:rPr lang="it-IT" dirty="0"/>
              <a:t> </a:t>
            </a:r>
          </a:p>
        </p:txBody>
      </p:sp>
      <p:sp>
        <p:nvSpPr>
          <p:cNvPr id="4" name="Segnaposto testo 2">
            <a:extLst>
              <a:ext uri="{FF2B5EF4-FFF2-40B4-BE49-F238E27FC236}">
                <a16:creationId xmlns:a16="http://schemas.microsoft.com/office/drawing/2014/main" id="{C259886F-EEEC-DFAD-2137-BB5DD5C052B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7838" y="1477470"/>
            <a:ext cx="11295062" cy="509587"/>
          </a:xfrm>
        </p:spPr>
        <p:txBody>
          <a:bodyPr>
            <a:normAutofit/>
          </a:bodyPr>
          <a:lstStyle>
            <a:lvl1pPr>
              <a:defRPr sz="12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it-IT" dirty="0"/>
              <a:t>Corpo testo 12 </a:t>
            </a:r>
            <a:r>
              <a:rPr lang="it-IT" dirty="0" err="1"/>
              <a:t>pt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60062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approfondimento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9F957C-0A13-CDCD-9578-8858AE2110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7837" y="490194"/>
            <a:ext cx="11295061" cy="509370"/>
          </a:xfrm>
          <a:noFill/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it-IT" sz="2800" b="1" i="0" kern="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  <a:tabLst>
                <a:tab pos="1710690" algn="l"/>
              </a:tabLst>
            </a:pPr>
            <a:r>
              <a:rPr lang="it-IT" dirty="0"/>
              <a:t>Titolo approfondimento 28 </a:t>
            </a:r>
            <a:r>
              <a:rPr lang="it-IT" dirty="0" err="1"/>
              <a:t>pt</a:t>
            </a:r>
            <a:endParaRPr lang="it-IT" dirty="0"/>
          </a:p>
        </p:txBody>
      </p:sp>
      <p:sp>
        <p:nvSpPr>
          <p:cNvPr id="8" name="Segnaposto numero diapositiva 5">
            <a:extLst>
              <a:ext uri="{FF2B5EF4-FFF2-40B4-BE49-F238E27FC236}">
                <a16:creationId xmlns:a16="http://schemas.microsoft.com/office/drawing/2014/main" id="{0A37A1EF-6FB2-C9B0-3C45-7112C5E1FC24}"/>
              </a:ext>
            </a:extLst>
          </p:cNvPr>
          <p:cNvSpPr txBox="1">
            <a:spLocks/>
          </p:cNvSpPr>
          <p:nvPr userDrawn="1"/>
        </p:nvSpPr>
        <p:spPr>
          <a:xfrm>
            <a:off x="9029700" y="614161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Titillium Web" panose="00000500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785063-A0C2-40E0-8A21-F1D4E7965A36}" type="slidenum">
              <a:rPr lang="it-IT" smtClean="0">
                <a:solidFill>
                  <a:schemeClr val="bg1"/>
                </a:solidFill>
              </a:rPr>
              <a:pPr/>
              <a:t>‹N›</a:t>
            </a:fld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11" name="Segnaposto testo 9">
            <a:extLst>
              <a:ext uri="{FF2B5EF4-FFF2-40B4-BE49-F238E27FC236}">
                <a16:creationId xmlns:a16="http://schemas.microsoft.com/office/drawing/2014/main" id="{E112161C-9B24-23DD-1049-F44B20051FF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7838" y="1019414"/>
            <a:ext cx="11295062" cy="319088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Sottotitolo approfondimento 16 </a:t>
            </a:r>
            <a:r>
              <a:rPr lang="it-IT" dirty="0" err="1"/>
              <a:t>pt</a:t>
            </a:r>
            <a:endParaRPr lang="it-IT" dirty="0"/>
          </a:p>
        </p:txBody>
      </p:sp>
      <p:sp>
        <p:nvSpPr>
          <p:cNvPr id="14" name="Segnaposto contenuto 12">
            <a:extLst>
              <a:ext uri="{FF2B5EF4-FFF2-40B4-BE49-F238E27FC236}">
                <a16:creationId xmlns:a16="http://schemas.microsoft.com/office/drawing/2014/main" id="{FD9DE407-4063-3583-9676-8685917D8B5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7838" y="1455738"/>
            <a:ext cx="11295062" cy="4519612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Corpo testo 12 </a:t>
            </a:r>
            <a:r>
              <a:rPr lang="it-IT" dirty="0" err="1"/>
              <a:t>pt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5077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70ABC4-BF2C-1318-F7FD-7DA20AA147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4393772"/>
            <a:ext cx="10515600" cy="710732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Titolo sezione (separatore) 44pt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BCC9347-680D-484F-40E7-7798F4D212C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5104504"/>
            <a:ext cx="10515600" cy="10811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Eventuale sottotitolo o descrizione 24pt</a:t>
            </a:r>
          </a:p>
        </p:txBody>
      </p:sp>
    </p:spTree>
    <p:extLst>
      <p:ext uri="{BB962C8B-B14F-4D97-AF65-F5344CB8AC3E}">
        <p14:creationId xmlns:p14="http://schemas.microsoft.com/office/powerpoint/2010/main" val="576124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usura 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lemento grafico 1">
            <a:extLst>
              <a:ext uri="{FF2B5EF4-FFF2-40B4-BE49-F238E27FC236}">
                <a16:creationId xmlns:a16="http://schemas.microsoft.com/office/drawing/2014/main" id="{688AEE84-C4D4-BEAE-F615-888D3CEA81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36" t="-244" r="-4526" b="-4120"/>
          <a:stretch/>
        </p:blipFill>
        <p:spPr>
          <a:xfrm>
            <a:off x="2884988" y="245660"/>
            <a:ext cx="6200633" cy="6612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633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5D7EB78-1F24-3D3B-F95F-72B3B8EBE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C9F12E6-AC4D-C54C-645F-C74704375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0122084-20F3-E710-45F3-BEFD9BF760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9D14377-0E91-4FDD-AB2D-B09820EE0BA9}" type="datetimeFigureOut">
              <a:rPr lang="it-IT" smtClean="0"/>
              <a:pPr/>
              <a:t>12/02/2025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A013F18-A321-092D-327D-400D1FB6C6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E5C9E7-9116-CB55-EF4B-9667E8C8E9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A785063-A0C2-40E0-8A21-F1D4E7965A3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0079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84" r:id="rId3"/>
    <p:sldLayoutId id="2147483664" r:id="rId4"/>
    <p:sldLayoutId id="2147483660" r:id="rId5"/>
    <p:sldLayoutId id="2147483663" r:id="rId6"/>
    <p:sldLayoutId id="2147483665" r:id="rId7"/>
    <p:sldLayoutId id="2147483670" r:id="rId8"/>
    <p:sldLayoutId id="2147483671" r:id="rId9"/>
    <p:sldLayoutId id="2147483655" r:id="rId10"/>
    <p:sldLayoutId id="2147483667" r:id="rId11"/>
    <p:sldLayoutId id="214748366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B064BA7-5F6E-E0AC-CD35-55E44EBE9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71FABD5-612C-7ADE-C54E-E7B964D02E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85FC2E-4E53-FA78-7AA4-4AE280B5BD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82FBB6-A16D-458C-B357-09FE97B5E996}" type="datetimeFigureOut">
              <a:rPr lang="it-IT" smtClean="0"/>
              <a:t>12/02/2025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F138D9D-82A2-3F50-5382-43E894B0E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93436B5-9F2C-F9A6-802F-7A40E2E6C1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5C9ECB-C86A-4537-9FA9-BD6B58C69E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5473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797FA613-3F8C-77ED-D41F-1B8D8415CE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gg/mm/</a:t>
            </a:r>
            <a:r>
              <a:rPr lang="en-US" dirty="0" err="1"/>
              <a:t>aaaa</a:t>
            </a: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435127E-A6E7-4336-385F-F4438B9BBF7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err="1"/>
              <a:t>Sottotitolo</a:t>
            </a:r>
            <a:r>
              <a:rPr lang="en-US" dirty="0"/>
              <a:t> </a:t>
            </a:r>
            <a:r>
              <a:rPr lang="en-US" dirty="0" err="1"/>
              <a:t>presentazione</a:t>
            </a:r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67CA19B-A00C-947A-1355-74E58B70E32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Titolo</a:t>
            </a:r>
            <a:r>
              <a:rPr lang="en-US" dirty="0"/>
              <a:t> </a:t>
            </a:r>
            <a:r>
              <a:rPr lang="en-US" dirty="0" err="1"/>
              <a:t>presentazione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4277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BD1FA095-C396-052B-0E86-7A19FB3B837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TITOLO</a:t>
            </a:r>
            <a:r>
              <a:rPr lang="en-US" dirty="0"/>
              <a:t> BANDO</a:t>
            </a: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1FCCCD5-1BF1-F34C-FB1A-4A2AEF9D75FC}"/>
              </a:ext>
            </a:extLst>
          </p:cNvPr>
          <p:cNvSpPr txBox="1"/>
          <p:nvPr/>
        </p:nvSpPr>
        <p:spPr>
          <a:xfrm>
            <a:off x="881063" y="3589361"/>
            <a:ext cx="97869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Sottotitolo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Lorem ipsum dolor sit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Aenean diam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Cras ante libero,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id,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0356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8E4595D9-6B73-45AA-05DE-7FAA5459F9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F486923-3841-D841-5AA8-E8E69E7BA32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7552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60C4606B-4972-11C9-F803-1439A0ED3CF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err="1"/>
              <a:t>Titolo</a:t>
            </a:r>
            <a:r>
              <a:rPr lang="en-US" dirty="0"/>
              <a:t> </a:t>
            </a:r>
            <a:r>
              <a:rPr lang="en-US" dirty="0" err="1"/>
              <a:t>capitolo</a:t>
            </a:r>
            <a:r>
              <a:rPr lang="en-US" dirty="0"/>
              <a:t> 28 pt</a:t>
            </a: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60F6FD8-3642-7685-BA58-97A508B9E2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err="1"/>
              <a:t>Sottotitolo</a:t>
            </a:r>
            <a:r>
              <a:rPr lang="en-US" dirty="0"/>
              <a:t> </a:t>
            </a:r>
            <a:r>
              <a:rPr lang="en-US" dirty="0" err="1"/>
              <a:t>capitolo</a:t>
            </a:r>
            <a:r>
              <a:rPr lang="en-US" dirty="0"/>
              <a:t> 16 pt</a:t>
            </a:r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EB27F56-02DB-3F70-0A07-340B35114CF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err="1"/>
              <a:t>Corpo</a:t>
            </a:r>
            <a:r>
              <a:rPr lang="en-US" dirty="0"/>
              <a:t> testo 12 pt</a:t>
            </a:r>
            <a:endParaRPr lang="it-IT" dirty="0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390A6759-536B-4A22-C5A0-39F9BC581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9700" y="6141617"/>
            <a:ext cx="2743200" cy="365125"/>
          </a:xfrm>
        </p:spPr>
        <p:txBody>
          <a:bodyPr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fld id="{DA785063-A0C2-40E0-8A21-F1D4E7965A36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1720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78919-354A-78DB-78FC-D613FA689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83560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df7bbf7-85c7-4c72-9e3a-828cb6579b73" xsi:nil="true"/>
    <lcf76f155ced4ddcb4097134ff3c332f xmlns="dafa26c1-7013-4e62-8bb6-d7e205fa3a6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D9FE1DF58D5AF438368F4B3FD43FE87" ma:contentTypeVersion="12" ma:contentTypeDescription="Creare un nuovo documento." ma:contentTypeScope="" ma:versionID="079f6c911dc88888e912867ef9b5a837">
  <xsd:schema xmlns:xsd="http://www.w3.org/2001/XMLSchema" xmlns:xs="http://www.w3.org/2001/XMLSchema" xmlns:p="http://schemas.microsoft.com/office/2006/metadata/properties" xmlns:ns2="dafa26c1-7013-4e62-8bb6-d7e205fa3a6e" xmlns:ns3="edf7bbf7-85c7-4c72-9e3a-828cb6579b73" targetNamespace="http://schemas.microsoft.com/office/2006/metadata/properties" ma:root="true" ma:fieldsID="d25cdf9979c403ae3dc4aca6b8f67e4f" ns2:_="" ns3:_="">
    <xsd:import namespace="dafa26c1-7013-4e62-8bb6-d7e205fa3a6e"/>
    <xsd:import namespace="edf7bbf7-85c7-4c72-9e3a-828cb6579b7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fa26c1-7013-4e62-8bb6-d7e205fa3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 immagine" ma:readOnly="false" ma:fieldId="{5cf76f15-5ced-4ddc-b409-7134ff3c332f}" ma:taxonomyMulti="true" ma:sspId="07ea67d0-f658-4850-8463-eb3d18afe29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7bbf7-85c7-4c72-9e3a-828cb6579b7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bb5e964-f557-4db8-978f-a597fe9ca13f}" ma:internalName="TaxCatchAll" ma:showField="CatchAllData" ma:web="edf7bbf7-85c7-4c72-9e3a-828cb6579b7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B7E0BA-7698-4996-823B-48C85507BF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8D9F43-7688-4B9A-B7AA-D8AA9BCEA461}">
  <ds:schemaRefs>
    <ds:schemaRef ds:uri="http://schemas.microsoft.com/office/2006/metadata/properties"/>
    <ds:schemaRef ds:uri="http://schemas.microsoft.com/office/infopath/2007/PartnerControls"/>
    <ds:schemaRef ds:uri="edf7bbf7-85c7-4c72-9e3a-828cb6579b73"/>
    <ds:schemaRef ds:uri="dafa26c1-7013-4e62-8bb6-d7e205fa3a6e"/>
  </ds:schemaRefs>
</ds:datastoreItem>
</file>

<file path=customXml/itemProps3.xml><?xml version="1.0" encoding="utf-8"?>
<ds:datastoreItem xmlns:ds="http://schemas.openxmlformats.org/officeDocument/2006/customXml" ds:itemID="{8AB0BB10-F0E1-4011-BA4E-3188E571CD6A}"/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70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5</vt:i4>
      </vt:variant>
    </vt:vector>
  </HeadingPairs>
  <TitlesOfParts>
    <vt:vector size="7" baseType="lpstr">
      <vt:lpstr>Tema di Office</vt:lpstr>
      <vt:lpstr>Personalizza struttura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Intellera Consulting S.r.l.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Natalie Chiaravalloti</dc:creator>
  <cp:lastModifiedBy>Natalie Chiaravalloti</cp:lastModifiedBy>
  <cp:revision>11</cp:revision>
  <dcterms:created xsi:type="dcterms:W3CDTF">2024-05-02T12:53:53Z</dcterms:created>
  <dcterms:modified xsi:type="dcterms:W3CDTF">2025-02-12T09:11:15Z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0x010100FD9FE1DF58D5AF438368F4B3FD43FE87</vt:lpwstr>
  </property>
  <property fmtid="{D5CDD505-2E9C-101B-9397-08002B2CF9AE}" pid="3" name="MediaServiceImageTags">
    <vt:lpwstr/>
  </property>
</Properties>
</file>